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17" r:id="rId5"/>
    <p:sldId id="309" r:id="rId6"/>
    <p:sldId id="321" r:id="rId7"/>
    <p:sldId id="323" r:id="rId8"/>
    <p:sldId id="324" r:id="rId9"/>
    <p:sldId id="311" r:id="rId10"/>
    <p:sldId id="318" r:id="rId11"/>
    <p:sldId id="319" r:id="rId12"/>
    <p:sldId id="322" r:id="rId13"/>
    <p:sldId id="320" r:id="rId14"/>
    <p:sldId id="30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A23D64-2262-47E6-8D8D-DA38AB8E0049}" v="6" dt="2024-08-22T17:56:41.604"/>
  </p1510:revLst>
</p1510:revInfo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405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shikapal44@gmail.com" userId="fa4bbc92a8eb3b63" providerId="LiveId" clId="{4BA23D64-2262-47E6-8D8D-DA38AB8E0049}"/>
    <pc:docChg chg="custSel addSld delSld modSld sldOrd">
      <pc:chgData name="vanshikapal44@gmail.com" userId="fa4bbc92a8eb3b63" providerId="LiveId" clId="{4BA23D64-2262-47E6-8D8D-DA38AB8E0049}" dt="2024-08-22T18:01:40.157" v="153"/>
      <pc:docMkLst>
        <pc:docMk/>
      </pc:docMkLst>
      <pc:sldChg chg="modSp mod ord">
        <pc:chgData name="vanshikapal44@gmail.com" userId="fa4bbc92a8eb3b63" providerId="LiveId" clId="{4BA23D64-2262-47E6-8D8D-DA38AB8E0049}" dt="2024-08-22T10:12:33.328" v="85"/>
        <pc:sldMkLst>
          <pc:docMk/>
          <pc:sldMk cId="3748348926" sldId="311"/>
        </pc:sldMkLst>
        <pc:spChg chg="mod">
          <ac:chgData name="vanshikapal44@gmail.com" userId="fa4bbc92a8eb3b63" providerId="LiveId" clId="{4BA23D64-2262-47E6-8D8D-DA38AB8E0049}" dt="2024-08-22T09:35:09.750" v="3" actId="20577"/>
          <ac:spMkLst>
            <pc:docMk/>
            <pc:sldMk cId="3748348926" sldId="311"/>
            <ac:spMk id="11" creationId="{7A49C0DA-C8AE-5ECC-149A-D60ECFF8C1EB}"/>
          </ac:spMkLst>
        </pc:spChg>
      </pc:sldChg>
      <pc:sldChg chg="ord">
        <pc:chgData name="vanshikapal44@gmail.com" userId="fa4bbc92a8eb3b63" providerId="LiveId" clId="{4BA23D64-2262-47E6-8D8D-DA38AB8E0049}" dt="2024-08-22T18:01:40.157" v="153"/>
        <pc:sldMkLst>
          <pc:docMk/>
          <pc:sldMk cId="1338167130" sldId="317"/>
        </pc:sldMkLst>
      </pc:sldChg>
      <pc:sldChg chg="modSp mod">
        <pc:chgData name="vanshikapal44@gmail.com" userId="fa4bbc92a8eb3b63" providerId="LiveId" clId="{4BA23D64-2262-47E6-8D8D-DA38AB8E0049}" dt="2024-08-22T10:15:03.418" v="89" actId="14100"/>
        <pc:sldMkLst>
          <pc:docMk/>
          <pc:sldMk cId="3756823636" sldId="319"/>
        </pc:sldMkLst>
        <pc:spChg chg="mod">
          <ac:chgData name="vanshikapal44@gmail.com" userId="fa4bbc92a8eb3b63" providerId="LiveId" clId="{4BA23D64-2262-47E6-8D8D-DA38AB8E0049}" dt="2024-08-22T10:15:03.418" v="89" actId="14100"/>
          <ac:spMkLst>
            <pc:docMk/>
            <pc:sldMk cId="3756823636" sldId="319"/>
            <ac:spMk id="2" creationId="{BB510886-DD5B-CD20-A41F-96B9523966EE}"/>
          </ac:spMkLst>
        </pc:spChg>
        <pc:picChg chg="mod">
          <ac:chgData name="vanshikapal44@gmail.com" userId="fa4bbc92a8eb3b63" providerId="LiveId" clId="{4BA23D64-2262-47E6-8D8D-DA38AB8E0049}" dt="2024-08-22T10:14:32.552" v="86" actId="1076"/>
          <ac:picMkLst>
            <pc:docMk/>
            <pc:sldMk cId="3756823636" sldId="319"/>
            <ac:picMk id="6" creationId="{E249815B-89CE-E843-9948-404443924B3A}"/>
          </ac:picMkLst>
        </pc:picChg>
      </pc:sldChg>
      <pc:sldChg chg="modSp new mod">
        <pc:chgData name="vanshikapal44@gmail.com" userId="fa4bbc92a8eb3b63" providerId="LiveId" clId="{4BA23D64-2262-47E6-8D8D-DA38AB8E0049}" dt="2024-08-22T09:38:54.020" v="56" actId="27636"/>
        <pc:sldMkLst>
          <pc:docMk/>
          <pc:sldMk cId="1986579324" sldId="321"/>
        </pc:sldMkLst>
        <pc:spChg chg="mod">
          <ac:chgData name="vanshikapal44@gmail.com" userId="fa4bbc92a8eb3b63" providerId="LiveId" clId="{4BA23D64-2262-47E6-8D8D-DA38AB8E0049}" dt="2024-08-22T09:38:38.438" v="51" actId="14100"/>
          <ac:spMkLst>
            <pc:docMk/>
            <pc:sldMk cId="1986579324" sldId="321"/>
            <ac:spMk id="2" creationId="{0647E01E-846F-1628-DA2B-F02FAFF2BA14}"/>
          </ac:spMkLst>
        </pc:spChg>
        <pc:spChg chg="mod">
          <ac:chgData name="vanshikapal44@gmail.com" userId="fa4bbc92a8eb3b63" providerId="LiveId" clId="{4BA23D64-2262-47E6-8D8D-DA38AB8E0049}" dt="2024-08-22T09:38:54.020" v="56" actId="27636"/>
          <ac:spMkLst>
            <pc:docMk/>
            <pc:sldMk cId="1986579324" sldId="321"/>
            <ac:spMk id="3" creationId="{19EEB760-9CCF-342A-5811-B5E1305CA28B}"/>
          </ac:spMkLst>
        </pc:spChg>
      </pc:sldChg>
      <pc:sldChg chg="addSp delSp modSp new del mod modClrScheme chgLayout">
        <pc:chgData name="vanshikapal44@gmail.com" userId="fa4bbc92a8eb3b63" providerId="LiveId" clId="{4BA23D64-2262-47E6-8D8D-DA38AB8E0049}" dt="2024-08-22T09:37:21.860" v="30" actId="2696"/>
        <pc:sldMkLst>
          <pc:docMk/>
          <pc:sldMk cId="2141690851" sldId="321"/>
        </pc:sldMkLst>
        <pc:spChg chg="del mod ord">
          <ac:chgData name="vanshikapal44@gmail.com" userId="fa4bbc92a8eb3b63" providerId="LiveId" clId="{4BA23D64-2262-47E6-8D8D-DA38AB8E0049}" dt="2024-08-22T09:35:48.927" v="5" actId="700"/>
          <ac:spMkLst>
            <pc:docMk/>
            <pc:sldMk cId="2141690851" sldId="321"/>
            <ac:spMk id="2" creationId="{572B4E29-792F-58EB-434C-6CB3800F475D}"/>
          </ac:spMkLst>
        </pc:spChg>
        <pc:spChg chg="del mod ord">
          <ac:chgData name="vanshikapal44@gmail.com" userId="fa4bbc92a8eb3b63" providerId="LiveId" clId="{4BA23D64-2262-47E6-8D8D-DA38AB8E0049}" dt="2024-08-22T09:35:48.927" v="5" actId="700"/>
          <ac:spMkLst>
            <pc:docMk/>
            <pc:sldMk cId="2141690851" sldId="321"/>
            <ac:spMk id="3" creationId="{DAF06643-9CC5-775D-B049-D6160267D166}"/>
          </ac:spMkLst>
        </pc:spChg>
        <pc:spChg chg="mod ord">
          <ac:chgData name="vanshikapal44@gmail.com" userId="fa4bbc92a8eb3b63" providerId="LiveId" clId="{4BA23D64-2262-47E6-8D8D-DA38AB8E0049}" dt="2024-08-22T09:36:04.755" v="6" actId="700"/>
          <ac:spMkLst>
            <pc:docMk/>
            <pc:sldMk cId="2141690851" sldId="321"/>
            <ac:spMk id="4" creationId="{360FAB96-23C0-64C6-E41F-10DEE16191CB}"/>
          </ac:spMkLst>
        </pc:spChg>
        <pc:spChg chg="add del mod ord">
          <ac:chgData name="vanshikapal44@gmail.com" userId="fa4bbc92a8eb3b63" providerId="LiveId" clId="{4BA23D64-2262-47E6-8D8D-DA38AB8E0049}" dt="2024-08-22T09:36:04.755" v="6" actId="700"/>
          <ac:spMkLst>
            <pc:docMk/>
            <pc:sldMk cId="2141690851" sldId="321"/>
            <ac:spMk id="5" creationId="{6B097676-0D31-9C1B-F2EA-66E50AE86040}"/>
          </ac:spMkLst>
        </pc:spChg>
        <pc:spChg chg="add del mod ord">
          <ac:chgData name="vanshikapal44@gmail.com" userId="fa4bbc92a8eb3b63" providerId="LiveId" clId="{4BA23D64-2262-47E6-8D8D-DA38AB8E0049}" dt="2024-08-22T09:36:04.755" v="6" actId="700"/>
          <ac:spMkLst>
            <pc:docMk/>
            <pc:sldMk cId="2141690851" sldId="321"/>
            <ac:spMk id="6" creationId="{46CBEA3A-DEC2-5C4B-76AC-97B6DC6EAB99}"/>
          </ac:spMkLst>
        </pc:spChg>
        <pc:spChg chg="add mod ord">
          <ac:chgData name="vanshikapal44@gmail.com" userId="fa4bbc92a8eb3b63" providerId="LiveId" clId="{4BA23D64-2262-47E6-8D8D-DA38AB8E0049}" dt="2024-08-22T09:36:27.087" v="24" actId="20577"/>
          <ac:spMkLst>
            <pc:docMk/>
            <pc:sldMk cId="2141690851" sldId="321"/>
            <ac:spMk id="7" creationId="{35BCCADE-5782-7E14-1D65-40196F8FF61F}"/>
          </ac:spMkLst>
        </pc:spChg>
        <pc:spChg chg="add del mod ord">
          <ac:chgData name="vanshikapal44@gmail.com" userId="fa4bbc92a8eb3b63" providerId="LiveId" clId="{4BA23D64-2262-47E6-8D8D-DA38AB8E0049}" dt="2024-08-22T09:36:34.028" v="25" actId="3680"/>
          <ac:spMkLst>
            <pc:docMk/>
            <pc:sldMk cId="2141690851" sldId="321"/>
            <ac:spMk id="8" creationId="{860FACEF-65C2-D27C-B2FA-0F02FF81B326}"/>
          </ac:spMkLst>
        </pc:spChg>
        <pc:spChg chg="add mod">
          <ac:chgData name="vanshikapal44@gmail.com" userId="fa4bbc92a8eb3b63" providerId="LiveId" clId="{4BA23D64-2262-47E6-8D8D-DA38AB8E0049}" dt="2024-08-22T09:36:56.904" v="27" actId="478"/>
          <ac:spMkLst>
            <pc:docMk/>
            <pc:sldMk cId="2141690851" sldId="321"/>
            <ac:spMk id="11" creationId="{16AFBBBD-A8CC-C4AC-C4A9-F4DE65A040BE}"/>
          </ac:spMkLst>
        </pc:spChg>
        <pc:spChg chg="add mod">
          <ac:chgData name="vanshikapal44@gmail.com" userId="fa4bbc92a8eb3b63" providerId="LiveId" clId="{4BA23D64-2262-47E6-8D8D-DA38AB8E0049}" dt="2024-08-22T09:37:10.845" v="29" actId="14100"/>
          <ac:spMkLst>
            <pc:docMk/>
            <pc:sldMk cId="2141690851" sldId="321"/>
            <ac:spMk id="13" creationId="{E9FD22C9-5D36-ECF2-1A9D-271C66AC97C9}"/>
          </ac:spMkLst>
        </pc:spChg>
        <pc:graphicFrameChg chg="add del mod ord modGraphic">
          <ac:chgData name="vanshikapal44@gmail.com" userId="fa4bbc92a8eb3b63" providerId="LiveId" clId="{4BA23D64-2262-47E6-8D8D-DA38AB8E0049}" dt="2024-08-22T09:36:56.904" v="27" actId="478"/>
          <ac:graphicFrameMkLst>
            <pc:docMk/>
            <pc:sldMk cId="2141690851" sldId="321"/>
            <ac:graphicFrameMk id="9" creationId="{E9E47B71-8787-A182-B36D-039E4566A495}"/>
          </ac:graphicFrameMkLst>
        </pc:graphicFrameChg>
      </pc:sldChg>
      <pc:sldChg chg="addSp delSp modSp new mod">
        <pc:chgData name="vanshikapal44@gmail.com" userId="fa4bbc92a8eb3b63" providerId="LiveId" clId="{4BA23D64-2262-47E6-8D8D-DA38AB8E0049}" dt="2024-08-22T09:43:32.641" v="82" actId="14100"/>
        <pc:sldMkLst>
          <pc:docMk/>
          <pc:sldMk cId="2538033165" sldId="322"/>
        </pc:sldMkLst>
        <pc:spChg chg="mod">
          <ac:chgData name="vanshikapal44@gmail.com" userId="fa4bbc92a8eb3b63" providerId="LiveId" clId="{4BA23D64-2262-47E6-8D8D-DA38AB8E0049}" dt="2024-08-22T09:40:06.344" v="75" actId="20577"/>
          <ac:spMkLst>
            <pc:docMk/>
            <pc:sldMk cId="2538033165" sldId="322"/>
            <ac:spMk id="2" creationId="{F0DA63D8-C476-4C22-E0C9-6E6EB0D43837}"/>
          </ac:spMkLst>
        </pc:spChg>
        <pc:spChg chg="del">
          <ac:chgData name="vanshikapal44@gmail.com" userId="fa4bbc92a8eb3b63" providerId="LiveId" clId="{4BA23D64-2262-47E6-8D8D-DA38AB8E0049}" dt="2024-08-22T09:42:51.904" v="76" actId="931"/>
          <ac:spMkLst>
            <pc:docMk/>
            <pc:sldMk cId="2538033165" sldId="322"/>
            <ac:spMk id="3" creationId="{AAC2D03C-729B-0249-986C-2873B0AC32EB}"/>
          </ac:spMkLst>
        </pc:spChg>
        <pc:picChg chg="add mod">
          <ac:chgData name="vanshikapal44@gmail.com" userId="fa4bbc92a8eb3b63" providerId="LiveId" clId="{4BA23D64-2262-47E6-8D8D-DA38AB8E0049}" dt="2024-08-22T09:43:32.641" v="82" actId="14100"/>
          <ac:picMkLst>
            <pc:docMk/>
            <pc:sldMk cId="2538033165" sldId="322"/>
            <ac:picMk id="6" creationId="{763FEB2C-38BC-2C4B-BD9E-66C70B6F59F2}"/>
          </ac:picMkLst>
        </pc:picChg>
      </pc:sldChg>
      <pc:sldChg chg="addSp delSp modSp new mod">
        <pc:chgData name="vanshikapal44@gmail.com" userId="fa4bbc92a8eb3b63" providerId="LiveId" clId="{4BA23D64-2262-47E6-8D8D-DA38AB8E0049}" dt="2024-08-22T17:55:50.235" v="114" actId="14100"/>
        <pc:sldMkLst>
          <pc:docMk/>
          <pc:sldMk cId="181186788" sldId="323"/>
        </pc:sldMkLst>
        <pc:spChg chg="mod">
          <ac:chgData name="vanshikapal44@gmail.com" userId="fa4bbc92a8eb3b63" providerId="LiveId" clId="{4BA23D64-2262-47E6-8D8D-DA38AB8E0049}" dt="2024-08-22T10:47:57.564" v="111" actId="20577"/>
          <ac:spMkLst>
            <pc:docMk/>
            <pc:sldMk cId="181186788" sldId="323"/>
            <ac:spMk id="2" creationId="{5EA1A4BC-38D5-5E37-3815-8C995A322697}"/>
          </ac:spMkLst>
        </pc:spChg>
        <pc:spChg chg="del">
          <ac:chgData name="vanshikapal44@gmail.com" userId="fa4bbc92a8eb3b63" providerId="LiveId" clId="{4BA23D64-2262-47E6-8D8D-DA38AB8E0049}" dt="2024-08-22T17:55:41.164" v="112" actId="931"/>
          <ac:spMkLst>
            <pc:docMk/>
            <pc:sldMk cId="181186788" sldId="323"/>
            <ac:spMk id="3" creationId="{B435B924-88BA-5AE7-B08E-401AEE31B588}"/>
          </ac:spMkLst>
        </pc:spChg>
        <pc:picChg chg="add mod">
          <ac:chgData name="vanshikapal44@gmail.com" userId="fa4bbc92a8eb3b63" providerId="LiveId" clId="{4BA23D64-2262-47E6-8D8D-DA38AB8E0049}" dt="2024-08-22T17:55:50.235" v="114" actId="14100"/>
          <ac:picMkLst>
            <pc:docMk/>
            <pc:sldMk cId="181186788" sldId="323"/>
            <ac:picMk id="6" creationId="{AB025758-E03A-5F5E-69B1-8024457D6C09}"/>
          </ac:picMkLst>
        </pc:picChg>
      </pc:sldChg>
      <pc:sldChg chg="new del">
        <pc:chgData name="vanshikapal44@gmail.com" userId="fa4bbc92a8eb3b63" providerId="LiveId" clId="{4BA23D64-2262-47E6-8D8D-DA38AB8E0049}" dt="2024-08-22T10:47:36.749" v="91" actId="2696"/>
        <pc:sldMkLst>
          <pc:docMk/>
          <pc:sldMk cId="429234792" sldId="323"/>
        </pc:sldMkLst>
      </pc:sldChg>
      <pc:sldChg chg="addSp delSp modSp new mod">
        <pc:chgData name="vanshikapal44@gmail.com" userId="fa4bbc92a8eb3b63" providerId="LiveId" clId="{4BA23D64-2262-47E6-8D8D-DA38AB8E0049}" dt="2024-08-22T17:56:56.243" v="149" actId="14100"/>
        <pc:sldMkLst>
          <pc:docMk/>
          <pc:sldMk cId="4216263030" sldId="324"/>
        </pc:sldMkLst>
        <pc:spChg chg="mod">
          <ac:chgData name="vanshikapal44@gmail.com" userId="fa4bbc92a8eb3b63" providerId="LiveId" clId="{4BA23D64-2262-47E6-8D8D-DA38AB8E0049}" dt="2024-08-22T17:56:22.273" v="142" actId="20577"/>
          <ac:spMkLst>
            <pc:docMk/>
            <pc:sldMk cId="4216263030" sldId="324"/>
            <ac:spMk id="2" creationId="{F4B14F34-D86B-79B8-1FD6-06E3872680C5}"/>
          </ac:spMkLst>
        </pc:spChg>
        <pc:spChg chg="add del">
          <ac:chgData name="vanshikapal44@gmail.com" userId="fa4bbc92a8eb3b63" providerId="LiveId" clId="{4BA23D64-2262-47E6-8D8D-DA38AB8E0049}" dt="2024-08-22T17:56:41.604" v="145" actId="931"/>
          <ac:spMkLst>
            <pc:docMk/>
            <pc:sldMk cId="4216263030" sldId="324"/>
            <ac:spMk id="3" creationId="{A9AC38B3-B797-0B61-BC63-21F997F239C2}"/>
          </ac:spMkLst>
        </pc:spChg>
        <pc:picChg chg="add mod">
          <ac:chgData name="vanshikapal44@gmail.com" userId="fa4bbc92a8eb3b63" providerId="LiveId" clId="{4BA23D64-2262-47E6-8D8D-DA38AB8E0049}" dt="2024-08-22T17:56:34.419" v="144" actId="931"/>
          <ac:picMkLst>
            <pc:docMk/>
            <pc:sldMk cId="4216263030" sldId="324"/>
            <ac:picMk id="6" creationId="{B15F04D2-AC30-1ED4-8E70-E826ACF8E03A}"/>
          </ac:picMkLst>
        </pc:picChg>
        <pc:picChg chg="add mod">
          <ac:chgData name="vanshikapal44@gmail.com" userId="fa4bbc92a8eb3b63" providerId="LiveId" clId="{4BA23D64-2262-47E6-8D8D-DA38AB8E0049}" dt="2024-08-22T17:56:56.243" v="149" actId="14100"/>
          <ac:picMkLst>
            <pc:docMk/>
            <pc:sldMk cId="4216263030" sldId="324"/>
            <ac:picMk id="8" creationId="{258DE470-5080-13C0-4764-A3DCDD9526C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8/22/2024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0893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  <p:transition spd="slow" advClick="0" advTm="1000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transition spd="slow" advClick="0" advTm="1000">
    <p:split orient="vert"/>
  </p:transition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transition spd="slow" advClick="0" advTm="1000">
    <p:split orient="vert"/>
  </p:transition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transition spd="slow" advClick="0" advTm="1000">
    <p:split orient="vert"/>
  </p:transition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  <p:transition spd="slow" advClick="0" advTm="1000">
    <p:split orient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  <p:transition spd="slow" advClick="0" advTm="1000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transition spd="slow" advClick="0" advTm="1000">
    <p:split orient="vert"/>
  </p:transition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  <p:transition spd="slow" advClick="0" advTm="1000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  <p:transition spd="slow" advClick="0" advTm="1000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  <p:transition spd="slow" advClick="0" advTm="1000"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transition spd="slow" advClick="0" advTm="1000">
    <p:split orient="vert"/>
  </p:transition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transition spd="slow" advClick="0" advTm="1000">
    <p:split orient="vert"/>
  </p:transition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  <p:transition spd="slow" advClick="0" advTm="1000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transition spd="slow" advClick="0" advTm="1000">
    <p:split orient="vert"/>
  </p:transition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transition spd="slow" advClick="0" advTm="1000">
    <p:split orient="vert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/>
          <a:p>
            <a:r>
              <a:rPr lang="en-US" dirty="0"/>
              <a:t>Developer’s Blog</a:t>
            </a:r>
            <a:br>
              <a:rPr lang="en-US" dirty="0"/>
            </a:br>
            <a:br>
              <a:rPr lang="en-US" sz="1600" dirty="0"/>
            </a:br>
            <a:br>
              <a:rPr lang="en-US" sz="16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  <p:transition spd="slow" advClick="0" advTm="10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FA09-DE2B-2935-7384-A2581AB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34298"/>
            <a:ext cx="7534656" cy="983226"/>
          </a:xfrm>
        </p:spPr>
        <p:txBody>
          <a:bodyPr/>
          <a:lstStyle/>
          <a:p>
            <a:r>
              <a:rPr lang="en-US" dirty="0"/>
              <a:t>View blog page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BE921F-59BD-BC71-0F27-6F921003D1A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8610" t="15370" r="25918" b="11776"/>
          <a:stretch/>
        </p:blipFill>
        <p:spPr>
          <a:xfrm>
            <a:off x="914400" y="1535117"/>
            <a:ext cx="9281652" cy="479263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7EA42-F894-4588-18BB-3A9C34A3E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879705"/>
      </p:ext>
    </p:extLst>
  </p:cSld>
  <p:clrMapOvr>
    <a:masterClrMapping/>
  </p:clrMapOvr>
  <p:transition spd="slow" advClick="0" advTm="100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DCC38C-603B-CCD0-2914-0BBCD4F4F7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/>
          <a:lstStyle/>
          <a:p>
            <a:r>
              <a:rPr lang="en-US"/>
              <a:t>VANSHIKA </a:t>
            </a:r>
            <a:r>
              <a:rPr lang="en-US" dirty="0"/>
              <a:t>PAL</a:t>
            </a:r>
          </a:p>
          <a:p>
            <a:r>
              <a:rPr lang="en-US" dirty="0"/>
              <a:t>BCA Semester-5</a:t>
            </a:r>
          </a:p>
          <a:p>
            <a:r>
              <a:rPr lang="en-US" dirty="0"/>
              <a:t>Roll no:2211831010047</a:t>
            </a:r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  <p:transition spd="slow" advClick="0" advTm="10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FDA37B-399A-B9F0-7A7D-2A891EB7FF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9910916" cy="3358798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ever-evolving world of technology, staying ahead requires constant learning, sharing, and collaboration. At developer’s blog, we bring together a community of passionate developers, programmers, and tech enthusiasts to create, share, and explore content that drives innovation and knowledge in the development field.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Whether you’re a seasoned coder or just stating your journey, our platform is designed to be your go-to resource for insightful articles, tutorials, and discussions on all things development. From front-end design to backend architecture, from coding best practices to the latest in tech trends, Developer’s blog offers a space where you can both learn and contribute to the broader tech community.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 us in creating a thriving ecosystem of knowledge where every blog post is a step towards mastering your craft and inspiring others. Dive in, share your expertise, and stay connected with the latest developments in the world of technology.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  <p:transition spd="slow" advClick="0" advTm="100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E01E-846F-1628-DA2B-F02FAFF2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80103"/>
            <a:ext cx="7534656" cy="698091"/>
          </a:xfrm>
        </p:spPr>
        <p:txBody>
          <a:bodyPr/>
          <a:lstStyle/>
          <a:p>
            <a:r>
              <a:rPr lang="en-US" dirty="0"/>
              <a:t>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EB760-9CCF-342A-5811-B5E1305CA2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5742" y="1465006"/>
            <a:ext cx="9753600" cy="431636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1. Knowledge Sharing: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Objective:</a:t>
            </a:r>
            <a:r>
              <a:rPr lang="en-US" dirty="0"/>
              <a:t> Share expertise, tips, tutorials, and best practices with the developer community.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Motive:</a:t>
            </a:r>
            <a:r>
              <a:rPr lang="en-US" dirty="0"/>
              <a:t> Contribute to the growth of the community, help others solve problems, and establish oneself as a knowledgeable resource.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2. Personal Branding: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Objective:</a:t>
            </a:r>
            <a:r>
              <a:rPr lang="en-US" dirty="0"/>
              <a:t> Build a personal brand and establish authority in a specific domain (e.g., web development, data science).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Motive:</a:t>
            </a:r>
            <a:r>
              <a:rPr lang="en-US" dirty="0"/>
              <a:t> Increase visibility in the industry, attract job opportunities, and enhance professional reputation.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3. Learning and Growth: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Objective:</a:t>
            </a:r>
            <a:r>
              <a:rPr lang="en-US" dirty="0"/>
              <a:t> Solidify understanding of new technologies, tools, and methodologies by writing about them.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Motive:</a:t>
            </a:r>
            <a:r>
              <a:rPr lang="en-US" dirty="0"/>
              <a:t> Enhance one's own learning process, stay up-to-date with industry trends, and challenge oneself to explore new areas.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0058A-B57E-2082-FE52-FD3BB3ACD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79324"/>
      </p:ext>
    </p:extLst>
  </p:cSld>
  <p:clrMapOvr>
    <a:masterClrMapping/>
  </p:clrMapOvr>
  <p:transition spd="slow" advClick="0" advTm="100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A4BC-38D5-5E37-3815-8C995A32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 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025758-E03A-5F5E-69B1-8024457D6C0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17485" y="2038350"/>
            <a:ext cx="7988863" cy="40478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604AC-CBDF-FF90-7CC4-3292A210E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86788"/>
      </p:ext>
    </p:extLst>
  </p:cSld>
  <p:clrMapOvr>
    <a:masterClrMapping/>
  </p:clrMapOvr>
  <p:transition spd="slow" advClick="0" advTm="100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14F34-D86B-79B8-1FD6-06E3872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Entity-Relationship Diagram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8DE470-5080-13C0-4764-A3DCDD9526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4401" y="2038350"/>
            <a:ext cx="9458631" cy="42444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F01C8-5C32-CD2D-C23A-24AD7EBD2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63030"/>
      </p:ext>
    </p:extLst>
  </p:cSld>
  <p:clrMapOvr>
    <a:masterClrMapping/>
  </p:clrMapOvr>
  <p:transition spd="slow" advClick="0" advTm="1000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   and   login page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93255ED-6A0E-C36A-641E-EF5E6F253C4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91613" y="2113934"/>
            <a:ext cx="5604387" cy="380223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58234E-83B0-2FBE-94F9-C8C68DFDA0F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6357937" y="2113934"/>
            <a:ext cx="5421107" cy="376587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4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ECFD09-B438-D67E-1E5D-81EB77CB1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06362"/>
            <a:ext cx="7534656" cy="889819"/>
          </a:xfrm>
        </p:spPr>
        <p:txBody>
          <a:bodyPr/>
          <a:lstStyle/>
          <a:p>
            <a:r>
              <a:rPr lang="en-US" dirty="0"/>
              <a:t>Home page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B2BB8-1DE9-A647-6EFC-38CE48D80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29CEE02-4C25-C0B0-948C-E50E071B560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4399" y="1828800"/>
            <a:ext cx="10255045" cy="4522839"/>
          </a:xfrm>
        </p:spPr>
      </p:pic>
    </p:spTree>
    <p:extLst>
      <p:ext uri="{BB962C8B-B14F-4D97-AF65-F5344CB8AC3E}">
        <p14:creationId xmlns:p14="http://schemas.microsoft.com/office/powerpoint/2010/main" val="2494726713"/>
      </p:ext>
    </p:extLst>
  </p:cSld>
  <p:clrMapOvr>
    <a:masterClrMapping/>
  </p:clrMapOvr>
  <p:transition spd="slow" advClick="0" advTm="1000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10886-DD5B-CD20-A41F-96B95239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356" y="498839"/>
            <a:ext cx="8488080" cy="808852"/>
          </a:xfrm>
        </p:spPr>
        <p:txBody>
          <a:bodyPr/>
          <a:lstStyle/>
          <a:p>
            <a:r>
              <a:rPr lang="en-US" dirty="0"/>
              <a:t>Create Blog Page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49815B-89CE-E843-9948-404443924B3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52356" y="1544982"/>
            <a:ext cx="10225244" cy="48830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005F9-FB72-473F-7857-7DC2E4321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823636"/>
      </p:ext>
    </p:extLst>
  </p:cSld>
  <p:clrMapOvr>
    <a:masterClrMapping/>
  </p:clrMapOvr>
  <p:transition spd="slow" advClick="0" advTm="10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A63D8-C476-4C22-E0C9-6E6EB0D43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 listing Page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3FEB2C-38BC-2C4B-BD9E-66C70B6F59F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63562" y="1979358"/>
            <a:ext cx="9291483" cy="42078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58045-6DC2-2A09-069E-12EAA5C10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033165"/>
      </p:ext>
    </p:extLst>
  </p:cSld>
  <p:clrMapOvr>
    <a:masterClrMapping/>
  </p:clrMapOvr>
  <p:transition spd="slow" advClick="0" advTm="1000">
    <p:split orient="vert"/>
  </p:transition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{4E93FD56-34D0-4472-AD90-59696E0AA8CC}tf11964407_win32</Template>
  <TotalTime>165</TotalTime>
  <Words>353</Words>
  <Application>Microsoft Office PowerPoint</Application>
  <PresentationFormat>Widescreen</PresentationFormat>
  <Paragraphs>41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Courier New</vt:lpstr>
      <vt:lpstr>Gill Sans Nova Light</vt:lpstr>
      <vt:lpstr>Sagona Book</vt:lpstr>
      <vt:lpstr>Custom</vt:lpstr>
      <vt:lpstr>Developer’s Blog   </vt:lpstr>
      <vt:lpstr>Introduction</vt:lpstr>
      <vt:lpstr>Objective</vt:lpstr>
      <vt:lpstr>Use Case Diagram </vt:lpstr>
      <vt:lpstr>Entity-Relationship Diagram</vt:lpstr>
      <vt:lpstr>Signup   and   login page</vt:lpstr>
      <vt:lpstr>Home page</vt:lpstr>
      <vt:lpstr>Create Blog Page</vt:lpstr>
      <vt:lpstr>Blog listing Page</vt:lpstr>
      <vt:lpstr>View blog page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vanshikapal44@gmail.com</dc:creator>
  <cp:lastModifiedBy>vanshikapal44@gmail.com</cp:lastModifiedBy>
  <cp:revision>1</cp:revision>
  <dcterms:created xsi:type="dcterms:W3CDTF">2024-08-22T06:30:16Z</dcterms:created>
  <dcterms:modified xsi:type="dcterms:W3CDTF">2024-08-22T18:01:46Z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